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57" r:id="rId5"/>
    <p:sldId id="268" r:id="rId6"/>
    <p:sldId id="259" r:id="rId7"/>
    <p:sldId id="267" r:id="rId8"/>
    <p:sldId id="273" r:id="rId9"/>
    <p:sldId id="269" r:id="rId10"/>
    <p:sldId id="272" r:id="rId11"/>
    <p:sldId id="261" r:id="rId12"/>
    <p:sldId id="270" r:id="rId13"/>
    <p:sldId id="262" r:id="rId14"/>
    <p:sldId id="265" r:id="rId1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59" autoAdjust="0"/>
    <p:restoredTop sz="94660"/>
  </p:normalViewPr>
  <p:slideViewPr>
    <p:cSldViewPr>
      <p:cViewPr varScale="1">
        <p:scale>
          <a:sx n="72" d="100"/>
          <a:sy n="72" d="100"/>
        </p:scale>
        <p:origin x="474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B4EDC-59C0-49C7-8ADA-5A781B329E02}" type="datetimeFigureOut">
              <a:rPr lang="en-US"/>
              <a:t>11/29/2016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9053-DC2A-4342-ADD4-2FD729D91E2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8D46A-B586-417D-BFBD-8C8FE0AAF762}" type="datetimeFigureOut">
              <a:rPr lang="en-US"/>
              <a:t>11/29/2016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A5BD7-F043-4D1B-AA17-CD412FC534D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2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bottom lin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reeform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Freeform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 baseline="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11/29/2016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eft lines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reeform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Freeform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D029-FB74-4578-B929-F66AA97659CA}" type="datetimeFigureOut">
              <a:rPr lang="en-US"/>
              <a:pPr/>
              <a:t>11/29/2016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3812" y="228600"/>
            <a:ext cx="1127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Bloom’s Revised Digital Taxonomy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70212" y="53340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By: Barbara Stewart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212" y="1257443"/>
            <a:ext cx="54102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363" y="2816299"/>
            <a:ext cx="10364098" cy="12254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763" y="2968699"/>
            <a:ext cx="10364098" cy="12254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888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3612" y="304800"/>
            <a:ext cx="701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u="sng" dirty="0"/>
              <a:t>References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4212" y="1828800"/>
            <a:ext cx="1021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Information retrieved from </a:t>
            </a:r>
            <a:r>
              <a:rPr lang="en-US" sz="2800" dirty="0"/>
              <a:t>http://www.techlearning.com/news/0002/bloom39s-taxonomy-blooms-digitally/65603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033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2" y="1676400"/>
            <a:ext cx="10360501" cy="4462272"/>
          </a:xfrm>
        </p:spPr>
        <p:txBody>
          <a:bodyPr>
            <a:normAutofit lnSpcReduction="10000"/>
          </a:bodyPr>
          <a:lstStyle/>
          <a:p>
            <a:pPr marL="285750" lvl="0" indent="-285750" defTabSz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sz="2400" dirty="0">
                <a:solidFill>
                  <a:prstClr val="white"/>
                </a:solidFill>
                <a:latin typeface="Rockwell" panose="02060603020205020403"/>
              </a:rPr>
              <a:t>In the 1950's Benjamin Bloom developed his taxonomy of cognitive objectives, Bloom's Taxonomy. </a:t>
            </a:r>
          </a:p>
          <a:p>
            <a:pPr marL="0" lv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en-US" sz="2400" dirty="0">
              <a:solidFill>
                <a:prstClr val="white"/>
              </a:solidFill>
              <a:latin typeface="Rockwell" panose="02060603020205020403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sz="2400" dirty="0">
                <a:solidFill>
                  <a:prstClr val="white"/>
                </a:solidFill>
                <a:latin typeface="Rockwell" panose="02060603020205020403"/>
              </a:rPr>
              <a:t>This categorized and ordered thinking skills and objectives.</a:t>
            </a:r>
          </a:p>
          <a:p>
            <a:pPr marL="0" lv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en-US" sz="2400" dirty="0">
              <a:solidFill>
                <a:prstClr val="white"/>
              </a:solidFill>
              <a:latin typeface="Rockwell" panose="02060603020205020403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sz="2400" dirty="0">
                <a:solidFill>
                  <a:prstClr val="white"/>
                </a:solidFill>
                <a:latin typeface="Rockwell" panose="02060603020205020403"/>
              </a:rPr>
              <a:t>His taxonomy follows the thinking process. </a:t>
            </a:r>
          </a:p>
          <a:p>
            <a:pPr marL="0" lv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en-US" sz="2400" dirty="0">
              <a:solidFill>
                <a:prstClr val="white"/>
              </a:solidFill>
              <a:latin typeface="Rockwell" panose="02060603020205020403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sz="2400" dirty="0">
                <a:solidFill>
                  <a:prstClr val="white"/>
                </a:solidFill>
                <a:latin typeface="Rockwell" panose="02060603020205020403"/>
              </a:rPr>
              <a:t>You can not understand a concept if you do not first remember it, similarly you can not apply knowledge and concepts if you do not understand them. </a:t>
            </a:r>
          </a:p>
          <a:p>
            <a:pPr marL="0" lv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en-US" sz="2400" dirty="0">
              <a:solidFill>
                <a:prstClr val="white"/>
              </a:solidFill>
              <a:latin typeface="Rockwell" panose="02060603020205020403"/>
            </a:endParaRPr>
          </a:p>
          <a:p>
            <a:pPr marL="285750" lvl="0" indent="-285750" defTabSz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sz="2400" dirty="0">
                <a:solidFill>
                  <a:prstClr val="white"/>
                </a:solidFill>
                <a:latin typeface="Rockwell" panose="02060603020205020403"/>
              </a:rPr>
              <a:t>It is a continuum from Lower Order Thinking Skills (LOTS) to Higher Order Thinking Skills (HOTS).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60812" y="5334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/>
              <a:t>Bloom’s Taxonomy</a:t>
            </a:r>
          </a:p>
        </p:txBody>
      </p:sp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88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97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2612" y="4572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/>
              <a:t>Bloom’s Revised Taxonomy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4212" y="1371600"/>
            <a:ext cx="10134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 the 1990's, a former student of Bloom, </a:t>
            </a:r>
            <a:r>
              <a:rPr lang="en-US" sz="2800" dirty="0" err="1"/>
              <a:t>Lorin</a:t>
            </a:r>
            <a:r>
              <a:rPr lang="en-US" sz="2800" dirty="0"/>
              <a:t> Anderson, revised Bloom's Taxonomy and published this- Bloom's Revised Taxonomy in 2001.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Key to this is the use of verbs rather than nouns for each of the categories and a rearrangement of the sequence within the taxonomy.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 the amended version of Bloom’s Taxonomy, the names of the major cognitive process categories were changed to indicate action because thinking implies active engagements.</a:t>
            </a:r>
          </a:p>
        </p:txBody>
      </p:sp>
    </p:spTree>
    <p:extLst>
      <p:ext uri="{BB962C8B-B14F-4D97-AF65-F5344CB8AC3E}">
        <p14:creationId xmlns:p14="http://schemas.microsoft.com/office/powerpoint/2010/main" val="148481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9012" y="1217994"/>
            <a:ext cx="10210800" cy="564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Bloom's Taxonomy in its various forms represents the process of learning. </a:t>
            </a:r>
          </a:p>
          <a:p>
            <a:endParaRPr lang="en-US" sz="1050" dirty="0"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Before we can </a:t>
            </a:r>
            <a:r>
              <a:rPr lang="en-US" sz="2800" b="1" dirty="0">
                <a:latin typeface="arial" panose="020B0604020202020204" pitchFamily="34" charset="0"/>
              </a:rPr>
              <a:t>understand</a:t>
            </a:r>
            <a:r>
              <a:rPr lang="en-US" sz="2800" dirty="0">
                <a:latin typeface="arial" panose="020B0604020202020204" pitchFamily="34" charset="0"/>
              </a:rPr>
              <a:t> a concept we have to </a:t>
            </a:r>
            <a:r>
              <a:rPr lang="en-US" sz="2800" b="1" dirty="0">
                <a:latin typeface="arial" panose="020B0604020202020204" pitchFamily="34" charset="0"/>
              </a:rPr>
              <a:t>remember</a:t>
            </a:r>
            <a:r>
              <a:rPr lang="en-US" sz="2800" dirty="0">
                <a:latin typeface="arial" panose="020B0604020202020204" pitchFamily="34" charset="0"/>
              </a:rPr>
              <a:t> it</a:t>
            </a:r>
          </a:p>
          <a:p>
            <a:endParaRPr lang="en-US" sz="1050" dirty="0"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Before we can </a:t>
            </a:r>
            <a:r>
              <a:rPr lang="en-US" sz="2800" b="1" dirty="0">
                <a:latin typeface="arial" panose="020B0604020202020204" pitchFamily="34" charset="0"/>
              </a:rPr>
              <a:t>apply</a:t>
            </a:r>
            <a:r>
              <a:rPr lang="en-US" sz="2800" dirty="0">
                <a:latin typeface="arial" panose="020B0604020202020204" pitchFamily="34" charset="0"/>
              </a:rPr>
              <a:t> the concept we must </a:t>
            </a:r>
            <a:r>
              <a:rPr lang="en-US" sz="2800" b="1" dirty="0">
                <a:latin typeface="arial" panose="020B0604020202020204" pitchFamily="34" charset="0"/>
              </a:rPr>
              <a:t>understand</a:t>
            </a:r>
            <a:r>
              <a:rPr lang="en-US" sz="2800" dirty="0">
                <a:latin typeface="arial" panose="020B0604020202020204" pitchFamily="34" charset="0"/>
              </a:rPr>
              <a:t> it</a:t>
            </a:r>
          </a:p>
          <a:p>
            <a:endParaRPr lang="en-US" sz="1050" dirty="0"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Before we </a:t>
            </a:r>
            <a:r>
              <a:rPr lang="en-US" sz="2800" b="1" dirty="0" err="1">
                <a:latin typeface="arial" panose="020B0604020202020204" pitchFamily="34" charset="0"/>
              </a:rPr>
              <a:t>analyse</a:t>
            </a:r>
            <a:r>
              <a:rPr lang="en-US" sz="2800" dirty="0">
                <a:latin typeface="arial" panose="020B0604020202020204" pitchFamily="34" charset="0"/>
              </a:rPr>
              <a:t> it we must be able to </a:t>
            </a:r>
            <a:r>
              <a:rPr lang="en-US" sz="2800" b="1" dirty="0">
                <a:latin typeface="arial" panose="020B0604020202020204" pitchFamily="34" charset="0"/>
              </a:rPr>
              <a:t>apply</a:t>
            </a:r>
            <a:r>
              <a:rPr lang="en-US" sz="2800" dirty="0">
                <a:latin typeface="arial" panose="020B0604020202020204" pitchFamily="34" charset="0"/>
              </a:rPr>
              <a:t> it</a:t>
            </a:r>
          </a:p>
          <a:p>
            <a:endParaRPr lang="en-US" sz="1000" dirty="0"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Before we can </a:t>
            </a:r>
            <a:r>
              <a:rPr lang="en-US" sz="2800" b="1" dirty="0">
                <a:latin typeface="arial" panose="020B0604020202020204" pitchFamily="34" charset="0"/>
              </a:rPr>
              <a:t>evaluate</a:t>
            </a:r>
            <a:r>
              <a:rPr lang="en-US" sz="2800" dirty="0">
                <a:latin typeface="arial" panose="020B0604020202020204" pitchFamily="34" charset="0"/>
              </a:rPr>
              <a:t> its impact we must have </a:t>
            </a:r>
            <a:r>
              <a:rPr lang="en-US" sz="2800" b="1" dirty="0" err="1">
                <a:latin typeface="arial" panose="020B0604020202020204" pitchFamily="34" charset="0"/>
              </a:rPr>
              <a:t>analysed</a:t>
            </a:r>
            <a:r>
              <a:rPr lang="en-US" sz="2800" dirty="0">
                <a:latin typeface="arial" panose="020B0604020202020204" pitchFamily="34" charset="0"/>
              </a:rPr>
              <a:t> it</a:t>
            </a:r>
          </a:p>
          <a:p>
            <a:endParaRPr lang="en-US" sz="1100" dirty="0"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</a:rPr>
              <a:t>Before we can </a:t>
            </a:r>
            <a:r>
              <a:rPr lang="en-US" sz="2800" b="1" dirty="0">
                <a:latin typeface="arial" panose="020B0604020202020204" pitchFamily="34" charset="0"/>
              </a:rPr>
              <a:t>create</a:t>
            </a:r>
            <a:r>
              <a:rPr lang="en-US" sz="2800" dirty="0">
                <a:latin typeface="arial" panose="020B0604020202020204" pitchFamily="34" charset="0"/>
              </a:rPr>
              <a:t> we must have </a:t>
            </a:r>
            <a:r>
              <a:rPr lang="en-US" sz="2800" b="1" dirty="0">
                <a:latin typeface="arial" panose="020B0604020202020204" pitchFamily="34" charset="0"/>
              </a:rPr>
              <a:t>remembered, understood, applied, </a:t>
            </a:r>
            <a:r>
              <a:rPr lang="en-US" sz="2800" b="1" dirty="0" err="1">
                <a:latin typeface="arial" panose="020B0604020202020204" pitchFamily="34" charset="0"/>
              </a:rPr>
              <a:t>analysed</a:t>
            </a:r>
            <a:r>
              <a:rPr lang="en-US" sz="2800" b="1" dirty="0">
                <a:latin typeface="arial" panose="020B0604020202020204" pitchFamily="34" charset="0"/>
              </a:rPr>
              <a:t>,</a:t>
            </a:r>
            <a:r>
              <a:rPr lang="en-US" sz="2800" dirty="0">
                <a:latin typeface="arial" panose="020B0604020202020204" pitchFamily="34" charset="0"/>
              </a:rPr>
              <a:t> and </a:t>
            </a:r>
            <a:r>
              <a:rPr lang="en-US" sz="2800" b="1" dirty="0">
                <a:latin typeface="arial" panose="020B0604020202020204" pitchFamily="34" charset="0"/>
              </a:rPr>
              <a:t>evaluated</a:t>
            </a:r>
            <a:r>
              <a:rPr lang="en-US" sz="2800" dirty="0">
                <a:latin typeface="arial" panose="020B0604020202020204" pitchFamily="34" charset="0"/>
              </a:rPr>
              <a:t>.</a:t>
            </a:r>
            <a:br>
              <a:rPr lang="en-US" sz="2800" dirty="0">
                <a:latin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055812" y="304800"/>
            <a:ext cx="746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b="1" u="sng" dirty="0">
                <a:solidFill>
                  <a:prstClr val="white"/>
                </a:solidFill>
                <a:latin typeface="arial" panose="020B0604020202020204" pitchFamily="34" charset="0"/>
              </a:rPr>
              <a:t>Bloom's Taxonomy as a Learning Process</a:t>
            </a:r>
          </a:p>
        </p:txBody>
      </p:sp>
    </p:spTree>
    <p:extLst>
      <p:ext uri="{BB962C8B-B14F-4D97-AF65-F5344CB8AC3E}">
        <p14:creationId xmlns:p14="http://schemas.microsoft.com/office/powerpoint/2010/main" val="7843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88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1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8398" y="1371600"/>
            <a:ext cx="103714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Andrew Churches’ Digital Taxonomy took the revision a step further in 2008 by adding multimedia technology to the taxonomy and the associated learning opportunities that emerge from the integration of web 2.0 technologies into the learning environment.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As Andrew states: </a:t>
            </a:r>
            <a:r>
              <a:rPr lang="en-US" sz="2800" i="1" dirty="0"/>
              <a:t>The taxonomy isn’t about the tools or technologies – rather it is about using these tools to facilitate learning.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Andrew has aligned </a:t>
            </a:r>
            <a:r>
              <a:rPr lang="en-US" sz="2800" i="1" dirty="0"/>
              <a:t>Bloom’s Revised Taxonomy</a:t>
            </a:r>
            <a:r>
              <a:rPr lang="en-US" sz="2800" dirty="0"/>
              <a:t> with specific digital skills to create </a:t>
            </a:r>
            <a:r>
              <a:rPr lang="en-US" sz="2800" i="1" dirty="0"/>
              <a:t>Bloom’s Digital taxonomy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751012" y="381000"/>
            <a:ext cx="891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u="sng" dirty="0"/>
              <a:t>Bloom’s Revised Digital Taxonomy</a:t>
            </a:r>
          </a:p>
        </p:txBody>
      </p:sp>
    </p:spTree>
    <p:extLst>
      <p:ext uri="{BB962C8B-B14F-4D97-AF65-F5344CB8AC3E}">
        <p14:creationId xmlns:p14="http://schemas.microsoft.com/office/powerpoint/2010/main" val="2241437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2159" y="1700634"/>
            <a:ext cx="5084505" cy="34567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188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03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888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8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ch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2787990.potx" id="{BDB9CD5E-36EC-45F3-B87D-6D062B8A3823}" vid="{51682E2F-7C85-4D6F-AD40-072EFC83910D}"/>
    </a:ext>
  </a:extLst>
</a:theme>
</file>

<file path=ppt/theme/theme2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Triple circuit lines presentation (widescreen)</Template>
  <TotalTime>256</TotalTime>
  <Words>340</Words>
  <Application>Microsoft Office PowerPoint</Application>
  <PresentationFormat>Custom</PresentationFormat>
  <Paragraphs>39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</vt:lpstr>
      <vt:lpstr>Calibri</vt:lpstr>
      <vt:lpstr>Rockwell</vt:lpstr>
      <vt:lpstr>Tech 16x9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Stewart</dc:creator>
  <cp:lastModifiedBy>Barbara Stewart</cp:lastModifiedBy>
  <cp:revision>14</cp:revision>
  <dcterms:created xsi:type="dcterms:W3CDTF">2016-11-29T13:59:33Z</dcterms:created>
  <dcterms:modified xsi:type="dcterms:W3CDTF">2016-11-29T18:16:14Z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